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9" r:id="rId3"/>
    <p:sldId id="257" r:id="rId4"/>
    <p:sldId id="262" r:id="rId5"/>
    <p:sldId id="264" r:id="rId6"/>
    <p:sldId id="260" r:id="rId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B9B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2" d="100"/>
          <a:sy n="102" d="100"/>
        </p:scale>
        <p:origin x="348" y="7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9798A2-0644-9435-7FEC-0042998E0E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025DBB0-F7BA-30FC-1845-3628DE6155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78BEA24-B84F-D5F5-61F9-B0444B0003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EC2DE-1872-42DF-9B28-1E67E23D582D}" type="datetimeFigureOut">
              <a:rPr lang="ko-KR" altLang="en-US" smtClean="0"/>
              <a:t>2023-11-12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1FFCA95-8C8F-D1BE-313B-895011CC9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2174744-8F02-F0FB-1957-2EB796CDD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D97CB-4768-4122-9EDD-E30A90E4A3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31104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6E4F15-8219-1F99-D21A-F557032BC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94FA774-D25D-4A90-A9F6-EDBEA10F56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87A7D22-065B-0C8C-2C2E-8263A5C091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EC2DE-1872-42DF-9B28-1E67E23D582D}" type="datetimeFigureOut">
              <a:rPr lang="ko-KR" altLang="en-US" smtClean="0"/>
              <a:t>2023-11-12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4DCF70A-5A3F-4BB1-1743-78B14BC255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E418965-2D69-F269-CD3D-F5EF6E2BA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D97CB-4768-4122-9EDD-E30A90E4A3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84750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26759A9-7360-2F1E-C7ED-23331AD452D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7524384-A972-2738-9B67-A601FECD01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4E7EC80-E965-F663-AFA1-0FF93D01A2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EC2DE-1872-42DF-9B28-1E67E23D582D}" type="datetimeFigureOut">
              <a:rPr lang="ko-KR" altLang="en-US" smtClean="0"/>
              <a:t>2023-11-12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208EFC1-FB4F-AF96-D4B3-F369E7470D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74EFF29-7179-2A3D-E61F-15ECCEF0B7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D97CB-4768-4122-9EDD-E30A90E4A3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39098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3BFA7C-81A0-6BF0-D304-DD6447CB90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86E4554-5F77-0A8B-295D-00EF407B66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0E239A-0A3D-C0E1-8A3E-18BE0B653F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EC2DE-1872-42DF-9B28-1E67E23D582D}" type="datetimeFigureOut">
              <a:rPr lang="ko-KR" altLang="en-US" smtClean="0"/>
              <a:t>2023-11-12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7BBF0B4-31B0-2103-649F-6C83AD8EF0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3DA7DC2-F8A3-78F8-9045-EF2D6CAD3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D97CB-4768-4122-9EDD-E30A90E4A3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05912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EE8EF4-7024-D126-C819-0DDCF00709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C43C11D-7B64-E75E-EB05-A01AF112E6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51BBDE4-FF27-4B79-BB36-83EF8B3531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EC2DE-1872-42DF-9B28-1E67E23D582D}" type="datetimeFigureOut">
              <a:rPr lang="ko-KR" altLang="en-US" smtClean="0"/>
              <a:t>2023-11-12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CA5F8AE-5C63-4222-1F24-100E937238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C398FC9-9C57-85D6-4A5B-A29C4B4652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D97CB-4768-4122-9EDD-E30A90E4A3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35312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CE5C6A-7FE0-30C7-2DCE-271DB82A4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92C7992-9F55-F5C8-11F1-0513B854B5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57CB835-DCCE-5483-3F58-25D4B36497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AF22B21-BC8E-4C7D-FEAA-B45D1B0632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EC2DE-1872-42DF-9B28-1E67E23D582D}" type="datetimeFigureOut">
              <a:rPr lang="ko-KR" altLang="en-US" smtClean="0"/>
              <a:t>2023-11-12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163B028-B211-BF63-EA40-041532569D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2EB8277-3E69-D598-044E-815ABAB507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D97CB-4768-4122-9EDD-E30A90E4A3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26199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6A5553-944D-6B58-C8BE-18CE9B026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5D053A4-6790-5B45-C6E3-FD0A27B570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44D4F90-B65E-53CC-0E58-F53B212412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F2307F3-59E4-4C4D-B486-4ABD7C289DD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5A10029-8B26-7671-3578-09007302C4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6E534B5-FF79-2B79-ED27-084D6AF152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EC2DE-1872-42DF-9B28-1E67E23D582D}" type="datetimeFigureOut">
              <a:rPr lang="ko-KR" altLang="en-US" smtClean="0"/>
              <a:t>2023-11-12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DAF1CFC-EC27-3ED8-E5E9-ACFF7BE18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E6E0B78-803E-6530-27FE-68E8B0532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D97CB-4768-4122-9EDD-E30A90E4A3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67367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AB2D13-7DA1-8C8F-9F2B-9D0887139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822419D-9B52-1C0D-0C44-15A2A55053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EC2DE-1872-42DF-9B28-1E67E23D582D}" type="datetimeFigureOut">
              <a:rPr lang="ko-KR" altLang="en-US" smtClean="0"/>
              <a:t>2023-11-12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B890822-49E2-05CC-C0AC-BFD5E19EC4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87FA5F7-3745-AD23-3E2B-C574AD9DD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D97CB-4768-4122-9EDD-E30A90E4A3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1441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99F5852-5077-C029-A6D0-C828F5CCB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EC2DE-1872-42DF-9B28-1E67E23D582D}" type="datetimeFigureOut">
              <a:rPr lang="ko-KR" altLang="en-US" smtClean="0"/>
              <a:t>2023-11-12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7224CFD-F94F-AC0B-69CA-6AA3810A9E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2E44648-01EE-6D66-9269-665FC175D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D97CB-4768-4122-9EDD-E30A90E4A3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96880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451C86-0BB8-F70B-2576-E5306BD54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78630E6-57A2-978A-F78E-E59B238DF6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0712B7B-526F-199D-6A88-B35DE4C3ED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DEA72FB-D48A-27F4-B1FD-53376BDA4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EC2DE-1872-42DF-9B28-1E67E23D582D}" type="datetimeFigureOut">
              <a:rPr lang="ko-KR" altLang="en-US" smtClean="0"/>
              <a:t>2023-11-12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474EB15-0645-E61B-EA10-DB4B2AF029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D880218-F496-6763-C186-92204907CE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D97CB-4768-4122-9EDD-E30A90E4A3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58232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AE609B-A585-E385-62C4-244A647B17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BFA5AEB-9A23-A290-21B2-AA9849C5AD8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17A675D-9A33-9150-670E-26A140CC56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B6DB52F-CECE-89A8-4E94-CB8155CD6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EC2DE-1872-42DF-9B28-1E67E23D582D}" type="datetimeFigureOut">
              <a:rPr lang="ko-KR" altLang="en-US" smtClean="0"/>
              <a:t>2023-11-12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4D8AF11-2841-0E27-778E-579E350673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3BAC92B-2FDA-3D87-4720-5FABC25C88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D97CB-4768-4122-9EDD-E30A90E4A3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84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D8B043C-5E65-B08A-8BD4-9F6C5AD98A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5AB2EAC-BC53-2F28-E198-88BF492E98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F4D36A7-F72B-9AE2-6736-740FF2A9D3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8EC2DE-1872-42DF-9B28-1E67E23D582D}" type="datetimeFigureOut">
              <a:rPr lang="ko-KR" altLang="en-US" smtClean="0"/>
              <a:t>2023-11-12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20EBEA6-7841-3168-C4A7-8E6706ABFB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31B24D1-8C8E-D398-6197-E1D84F1FB0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4D97CB-4768-4122-9EDD-E30A90E4A3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6350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8D9AAB-4D5E-BBA5-8E81-05317E9216A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2DGP 2</a:t>
            </a:r>
            <a:r>
              <a:rPr lang="ko-KR" altLang="en-US" dirty="0"/>
              <a:t>차 프로젝트 발표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037FA15-9DEB-3AA3-42AE-FA63DA4CA5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636754"/>
            <a:ext cx="9144000" cy="1655762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sz="3200" dirty="0"/>
              <a:t>2019182025 – </a:t>
            </a:r>
            <a:r>
              <a:rPr lang="ko-KR" altLang="en-US" sz="3200" dirty="0" err="1"/>
              <a:t>원정우</a:t>
            </a:r>
            <a:endParaRPr lang="en-US" altLang="ko-KR" sz="3200" dirty="0"/>
          </a:p>
          <a:p>
            <a:endParaRPr lang="en-US" altLang="ko-KR" dirty="0"/>
          </a:p>
          <a:p>
            <a:pPr algn="r"/>
            <a:r>
              <a:rPr lang="en-US" altLang="ko-KR" sz="1900" dirty="0"/>
              <a:t>2023</a:t>
            </a:r>
            <a:r>
              <a:rPr lang="ko-KR" altLang="en-US" sz="1900" dirty="0"/>
              <a:t> </a:t>
            </a:r>
            <a:r>
              <a:rPr lang="en-US" altLang="ko-KR" sz="1900" dirty="0"/>
              <a:t>–</a:t>
            </a:r>
            <a:r>
              <a:rPr lang="ko-KR" altLang="en-US" sz="1900" dirty="0"/>
              <a:t> </a:t>
            </a:r>
            <a:r>
              <a:rPr lang="en-US" altLang="ko-KR" sz="1900" dirty="0"/>
              <a:t>2</a:t>
            </a:r>
            <a:r>
              <a:rPr lang="ko-KR" altLang="en-US" sz="1900" dirty="0"/>
              <a:t>학기</a:t>
            </a:r>
            <a:endParaRPr lang="en-US" altLang="ko-KR" sz="1900" dirty="0"/>
          </a:p>
          <a:p>
            <a:pPr algn="r"/>
            <a:r>
              <a:rPr lang="en-US" altLang="ko-KR" sz="1900" dirty="0"/>
              <a:t>(2D</a:t>
            </a:r>
            <a:r>
              <a:rPr lang="ko-KR" altLang="en-US" sz="1900" dirty="0"/>
              <a:t>게임프로그래밍 </a:t>
            </a:r>
            <a:r>
              <a:rPr lang="en-US" altLang="ko-KR" sz="1900" dirty="0"/>
              <a:t>02</a:t>
            </a:r>
            <a:r>
              <a:rPr lang="ko-KR" altLang="en-US" sz="1900" dirty="0"/>
              <a:t>반</a:t>
            </a:r>
            <a:r>
              <a:rPr lang="en-US" altLang="ko-KR" sz="1900" dirty="0"/>
              <a:t>)</a:t>
            </a:r>
            <a:endParaRPr lang="ko-KR" altLang="en-US" sz="1900" dirty="0"/>
          </a:p>
        </p:txBody>
      </p:sp>
    </p:spTree>
    <p:extLst>
      <p:ext uri="{BB962C8B-B14F-4D97-AF65-F5344CB8AC3E}">
        <p14:creationId xmlns:p14="http://schemas.microsoft.com/office/powerpoint/2010/main" val="31922651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>
            <a:extLst>
              <a:ext uri="{FF2B5EF4-FFF2-40B4-BE49-F238E27FC236}">
                <a16:creationId xmlns:a16="http://schemas.microsoft.com/office/drawing/2014/main" id="{A00C4F0B-4B11-3736-23A5-E5960D77A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62247"/>
            <a:ext cx="10515600" cy="1325563"/>
          </a:xfrm>
        </p:spPr>
        <p:txBody>
          <a:bodyPr/>
          <a:lstStyle/>
          <a:p>
            <a:r>
              <a:rPr lang="ko-KR" altLang="en-US" dirty="0"/>
              <a:t>프로젝트 개발 진행 상황 </a:t>
            </a:r>
            <a:r>
              <a:rPr lang="en-US" altLang="ko-KR" dirty="0"/>
              <a:t>– </a:t>
            </a:r>
            <a:r>
              <a:rPr lang="ko-KR" altLang="en-US" dirty="0"/>
              <a:t>평균 ８</a:t>
            </a:r>
            <a:r>
              <a:rPr lang="en-US" altLang="ko-KR" dirty="0"/>
              <a:t>0%</a:t>
            </a:r>
            <a:endParaRPr lang="ko-KR" altLang="en-US" dirty="0"/>
          </a:p>
        </p:txBody>
      </p:sp>
      <p:graphicFrame>
        <p:nvGraphicFramePr>
          <p:cNvPr id="12" name="내용 개체 틀 5">
            <a:extLst>
              <a:ext uri="{FF2B5EF4-FFF2-40B4-BE49-F238E27FC236}">
                <a16:creationId xmlns:a16="http://schemas.microsoft.com/office/drawing/2014/main" id="{7839EC07-77D5-83C5-B3D7-BA6CA7F00D7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77335622"/>
              </p:ext>
            </p:extLst>
          </p:nvPr>
        </p:nvGraphicFramePr>
        <p:xfrm>
          <a:off x="489284" y="871219"/>
          <a:ext cx="11369039" cy="57751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24860">
                  <a:extLst>
                    <a:ext uri="{9D8B030D-6E8A-4147-A177-3AD203B41FA5}">
                      <a16:colId xmlns:a16="http://schemas.microsoft.com/office/drawing/2014/main" val="2960789224"/>
                    </a:ext>
                  </a:extLst>
                </a:gridCol>
                <a:gridCol w="4718693">
                  <a:extLst>
                    <a:ext uri="{9D8B030D-6E8A-4147-A177-3AD203B41FA5}">
                      <a16:colId xmlns:a16="http://schemas.microsoft.com/office/drawing/2014/main" val="237509452"/>
                    </a:ext>
                  </a:extLst>
                </a:gridCol>
                <a:gridCol w="3804714">
                  <a:extLst>
                    <a:ext uri="{9D8B030D-6E8A-4147-A177-3AD203B41FA5}">
                      <a16:colId xmlns:a16="http://schemas.microsoft.com/office/drawing/2014/main" val="41444654"/>
                    </a:ext>
                  </a:extLst>
                </a:gridCol>
                <a:gridCol w="1420772">
                  <a:extLst>
                    <a:ext uri="{9D8B030D-6E8A-4147-A177-3AD203B41FA5}">
                      <a16:colId xmlns:a16="http://schemas.microsoft.com/office/drawing/2014/main" val="3796630555"/>
                    </a:ext>
                  </a:extLst>
                </a:gridCol>
              </a:tblGrid>
              <a:tr h="3794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기간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계획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결과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진행률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6653983"/>
                  </a:ext>
                </a:extLst>
              </a:tr>
              <a:tr h="5938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latinLnBrk="1">
                        <a:buAutoNum type="arabicPeriod"/>
                      </a:pPr>
                      <a:r>
                        <a:rPr lang="ko-KR" altLang="en-US" sz="1400" dirty="0"/>
                        <a:t>리소스 수집</a:t>
                      </a:r>
                      <a:endParaRPr lang="en-US" altLang="ko-KR" sz="1400" dirty="0"/>
                    </a:p>
                    <a:p>
                      <a:pPr marL="342900" indent="-342900" latinLnBrk="1">
                        <a:buAutoNum type="arabicPeriod"/>
                      </a:pPr>
                      <a:r>
                        <a:rPr lang="ko-KR" altLang="en-US" sz="1400" dirty="0"/>
                        <a:t>사운드 수집</a:t>
                      </a:r>
                      <a:endParaRPr lang="en-US" altLang="ko-K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400" dirty="0"/>
                        <a:t>리소스 수집 미완료</a:t>
                      </a:r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/>
                        <a:t>시작화면</a:t>
                      </a:r>
                      <a:r>
                        <a:rPr lang="en-US" altLang="ko-KR" sz="1400" dirty="0"/>
                        <a:t>, UI)</a:t>
                      </a: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400" dirty="0"/>
                        <a:t>사운드 수집 미완료</a:t>
                      </a:r>
                      <a:endParaRPr lang="en-US" altLang="ko-K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buNone/>
                      </a:pPr>
                      <a:r>
                        <a:rPr lang="ko-KR" altLang="en-US" sz="3200" dirty="0"/>
                        <a:t>６</a:t>
                      </a:r>
                      <a:r>
                        <a:rPr lang="en-US" altLang="ko-KR" sz="3200" dirty="0"/>
                        <a:t>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5443156"/>
                  </a:ext>
                </a:extLst>
              </a:tr>
              <a:tr h="8186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r>
                        <a:rPr lang="ko-KR" altLang="en-US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400" dirty="0"/>
                        <a:t>캐릭터 이동 개발</a:t>
                      </a:r>
                      <a:endParaRPr lang="en-US" altLang="ko-KR" sz="1400" dirty="0"/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400" dirty="0"/>
                        <a:t>캐릭터 패시브 개발</a:t>
                      </a:r>
                      <a:endParaRPr lang="en-US" altLang="ko-KR" sz="1400" dirty="0"/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400" dirty="0"/>
                        <a:t>캐릭터의 체력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경험치 개발</a:t>
                      </a:r>
                      <a:endParaRPr lang="en-US" altLang="ko-K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400" dirty="0"/>
                        <a:t>캐릭터 이동 개발</a:t>
                      </a:r>
                      <a:endParaRPr lang="en-US" altLang="ko-KR" sz="1400" dirty="0"/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400" dirty="0"/>
                        <a:t>캐릭터 체력 개발</a:t>
                      </a:r>
                      <a:endParaRPr lang="en-US" altLang="ko-KR" sz="1400" dirty="0"/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400" dirty="0"/>
                        <a:t>캐릭터 패시브 개발</a:t>
                      </a:r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공격속도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이동속도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en-US" altLang="ko-KR" sz="1400" dirty="0"/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400" dirty="0"/>
                        <a:t>캐릭터 경험치 개발</a:t>
                      </a:r>
                      <a:endParaRPr lang="en-US" altLang="ko-K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buNone/>
                      </a:pPr>
                      <a:r>
                        <a:rPr lang="en-US" altLang="ko-KR" sz="3200" dirty="0"/>
                        <a:t>100%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2927304"/>
                  </a:ext>
                </a:extLst>
              </a:tr>
              <a:tr h="64427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r>
                        <a:rPr lang="ko-KR" altLang="en-US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400" dirty="0"/>
                        <a:t>몬스터 이동 구현</a:t>
                      </a:r>
                      <a:r>
                        <a:rPr lang="en-US" altLang="ko-KR" sz="1400" dirty="0"/>
                        <a:t>( </a:t>
                      </a:r>
                      <a:r>
                        <a:rPr lang="ko-KR" altLang="en-US" sz="1400" dirty="0"/>
                        <a:t>캐릭터 유도기능</a:t>
                      </a:r>
                      <a:r>
                        <a:rPr lang="en-US" altLang="ko-KR" sz="1400" dirty="0"/>
                        <a:t>)</a:t>
                      </a: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400" dirty="0"/>
                        <a:t>일정 시간마다 생성되는 기능 개발</a:t>
                      </a:r>
                      <a:endParaRPr lang="en-US" altLang="ko-KR" sz="1400" dirty="0"/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400" dirty="0"/>
                        <a:t>몬스터 사망 개발</a:t>
                      </a:r>
                      <a:endParaRPr lang="en-US" altLang="ko-K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400" dirty="0"/>
                        <a:t>몬스터 이동구현</a:t>
                      </a:r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/>
                        <a:t>캐릭터 유도 기능</a:t>
                      </a:r>
                      <a:r>
                        <a:rPr lang="en-US" altLang="ko-KR" sz="1400" dirty="0"/>
                        <a:t>)</a:t>
                      </a: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400" dirty="0"/>
                        <a:t>일정 시간마다 생성되는 기능 개발</a:t>
                      </a:r>
                      <a:endParaRPr lang="en-US" altLang="ko-KR" sz="1400" dirty="0"/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400" dirty="0"/>
                        <a:t>몬스터 피격판정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사망 개발</a:t>
                      </a:r>
                      <a:endParaRPr lang="en-US" altLang="ko-K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buNone/>
                      </a:pPr>
                      <a:r>
                        <a:rPr lang="en-US" altLang="ko-KR" sz="3200" dirty="0"/>
                        <a:t>100%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6769307"/>
                  </a:ext>
                </a:extLst>
              </a:tr>
              <a:tr h="3821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r>
                        <a:rPr lang="ko-KR" altLang="en-US" dirty="0"/>
                        <a:t>주차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400" dirty="0"/>
                        <a:t>타격 스킬들 구현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몬스터 처치 시 경험치 획득 개발</a:t>
                      </a:r>
                      <a:endParaRPr lang="en-US" altLang="ko-KR" sz="1400" dirty="0"/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400" dirty="0" err="1"/>
                        <a:t>공격시</a:t>
                      </a:r>
                      <a:r>
                        <a:rPr lang="ko-KR" altLang="en-US" sz="1400" dirty="0"/>
                        <a:t> 데미지 개발</a:t>
                      </a:r>
                      <a:endParaRPr lang="en-US" altLang="ko-KR" sz="1400" dirty="0"/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400" dirty="0"/>
                        <a:t>몬스터 공격 개발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400" dirty="0" err="1"/>
                        <a:t>공격스킬</a:t>
                      </a:r>
                      <a:r>
                        <a:rPr lang="ko-KR" altLang="en-US" sz="1400" dirty="0"/>
                        <a:t> 화살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검 구현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마법 공격 판정 </a:t>
                      </a:r>
                      <a:r>
                        <a:rPr lang="ko-KR" altLang="en-US" sz="1400" dirty="0" err="1"/>
                        <a:t>미구현</a:t>
                      </a:r>
                      <a:endParaRPr lang="en-US" altLang="ko-KR" sz="1400" dirty="0"/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400" dirty="0"/>
                        <a:t>몬스터 공격 개발 구현</a:t>
                      </a:r>
                      <a:endParaRPr lang="en-US" altLang="ko-KR" sz="1400" dirty="0"/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400" dirty="0" err="1"/>
                        <a:t>공격시</a:t>
                      </a:r>
                      <a:r>
                        <a:rPr lang="ko-KR" altLang="en-US" sz="1400" dirty="0"/>
                        <a:t> 데미지 구현</a:t>
                      </a:r>
                      <a:endParaRPr lang="en-US" altLang="ko-KR" sz="1400" dirty="0"/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400" dirty="0"/>
                        <a:t>몬스터 </a:t>
                      </a:r>
                      <a:r>
                        <a:rPr lang="ko-KR" altLang="en-US" sz="1400" dirty="0" err="1"/>
                        <a:t>처치시</a:t>
                      </a:r>
                      <a:r>
                        <a:rPr lang="ko-KR" altLang="en-US" sz="1400" dirty="0"/>
                        <a:t> </a:t>
                      </a:r>
                      <a:r>
                        <a:rPr lang="ko-KR" altLang="en-US" sz="1400" dirty="0" err="1"/>
                        <a:t>경험치아이템</a:t>
                      </a:r>
                      <a:r>
                        <a:rPr lang="ko-KR" altLang="en-US" sz="1400" dirty="0"/>
                        <a:t> </a:t>
                      </a:r>
                      <a:r>
                        <a:rPr lang="ko-KR" altLang="en-US" sz="1400" dirty="0" err="1"/>
                        <a:t>미구현</a:t>
                      </a:r>
                      <a:endParaRPr lang="ko-KR" altLang="en-US" sz="1400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3200" dirty="0"/>
                        <a:t>６</a:t>
                      </a:r>
                      <a:r>
                        <a:rPr lang="en-US" altLang="ko-KR" sz="3200" dirty="0"/>
                        <a:t>0%</a:t>
                      </a:r>
                      <a:endParaRPr lang="ko-KR" alt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9497340"/>
                  </a:ext>
                </a:extLst>
              </a:tr>
              <a:tr h="6214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r>
                        <a:rPr lang="ko-KR" altLang="en-US" dirty="0"/>
                        <a:t>주차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0631085"/>
                  </a:ext>
                </a:extLst>
              </a:tr>
              <a:tr h="4191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</a:t>
                      </a:r>
                      <a:r>
                        <a:rPr lang="ko-KR" altLang="en-US" dirty="0"/>
                        <a:t>주차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부족한 부분 추가 개발</a:t>
                      </a:r>
                      <a:endParaRPr lang="en-US" altLang="ko-KR" sz="1200" dirty="0"/>
                    </a:p>
                    <a:p>
                      <a:pPr latinLnBrk="1"/>
                      <a:r>
                        <a:rPr lang="en-US" altLang="ko-KR" sz="1200" dirty="0"/>
                        <a:t> - </a:t>
                      </a:r>
                      <a:r>
                        <a:rPr lang="ko-KR" altLang="en-US" sz="1200" dirty="0"/>
                        <a:t>몬스터 </a:t>
                      </a:r>
                      <a:r>
                        <a:rPr lang="en-US" altLang="ko-KR" sz="1200" dirty="0"/>
                        <a:t>2~3</a:t>
                      </a:r>
                      <a:r>
                        <a:rPr lang="ko-KR" altLang="en-US" sz="1200" dirty="0"/>
                        <a:t>종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아이템 </a:t>
                      </a:r>
                      <a:r>
                        <a:rPr lang="en-US" altLang="ko-KR" sz="1200" dirty="0"/>
                        <a:t>6</a:t>
                      </a:r>
                      <a:r>
                        <a:rPr lang="ko-KR" altLang="en-US" sz="1200" dirty="0"/>
                        <a:t>개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패시브 </a:t>
                      </a:r>
                      <a:r>
                        <a:rPr lang="en-US" altLang="ko-KR" sz="1200" dirty="0"/>
                        <a:t>3</a:t>
                      </a:r>
                      <a:r>
                        <a:rPr lang="ko-KR" altLang="en-US" sz="1200" dirty="0"/>
                        <a:t>개 </a:t>
                      </a:r>
                      <a:r>
                        <a:rPr lang="en-US" altLang="ko-KR" sz="1200" dirty="0"/>
                        <a:t>+ </a:t>
                      </a:r>
                      <a:r>
                        <a:rPr lang="ko-KR" altLang="en-US" sz="1200" dirty="0"/>
                        <a:t>스킬 </a:t>
                      </a:r>
                      <a:r>
                        <a:rPr lang="en-US" altLang="ko-KR" sz="1200" dirty="0"/>
                        <a:t>3</a:t>
                      </a:r>
                      <a:r>
                        <a:rPr lang="ko-KR" altLang="en-US" sz="1200" dirty="0"/>
                        <a:t>개</a:t>
                      </a:r>
                      <a:r>
                        <a:rPr lang="en-US" altLang="ko-KR" sz="1200" dirty="0"/>
                        <a:t>) </a:t>
                      </a:r>
                      <a:r>
                        <a:rPr lang="ko-KR" altLang="en-US" sz="1200" dirty="0"/>
                        <a:t>모두 개발</a:t>
                      </a:r>
                      <a:endParaRPr lang="en-US" altLang="ko-KR" sz="1200" dirty="0"/>
                    </a:p>
                    <a:p>
                      <a:pPr latinLnBrk="1"/>
                      <a:r>
                        <a:rPr lang="en-US" altLang="ko-KR" sz="1200" dirty="0"/>
                        <a:t> - </a:t>
                      </a:r>
                      <a:r>
                        <a:rPr lang="ko-KR" altLang="en-US" sz="1200" dirty="0"/>
                        <a:t>이동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공격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경험치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사망 개발</a:t>
                      </a:r>
                      <a:endParaRPr lang="en-US" altLang="ko-KR" sz="1200" dirty="0"/>
                    </a:p>
                    <a:p>
                      <a:pPr latinLnBrk="1"/>
                      <a:r>
                        <a:rPr lang="en-US" altLang="ko-KR" sz="1200" dirty="0"/>
                        <a:t> - </a:t>
                      </a:r>
                      <a:r>
                        <a:rPr lang="ko-KR" altLang="en-US" sz="1200" dirty="0"/>
                        <a:t>데미지 출력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아이템 선택 부분 개발</a:t>
                      </a:r>
                      <a:endParaRPr lang="en-US" altLang="ko-KR" sz="1200" dirty="0"/>
                    </a:p>
                    <a:p>
                      <a:pPr latinLnBrk="1"/>
                      <a:r>
                        <a:rPr lang="en-US" altLang="ko-KR" sz="1200" dirty="0"/>
                        <a:t> - </a:t>
                      </a:r>
                      <a:r>
                        <a:rPr lang="ko-KR" altLang="en-US" sz="1200" dirty="0"/>
                        <a:t>일시정지 개발</a:t>
                      </a:r>
                      <a:endParaRPr lang="en-US" altLang="ko-KR" sz="1200" dirty="0"/>
                    </a:p>
                    <a:p>
                      <a:pPr latinLnBrk="1"/>
                      <a:r>
                        <a:rPr lang="en-US" altLang="ko-KR" sz="1200" dirty="0"/>
                        <a:t> - </a:t>
                      </a:r>
                      <a:r>
                        <a:rPr lang="ko-KR" altLang="en-US" sz="1200" dirty="0"/>
                        <a:t>시작화면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게임진행 화면 </a:t>
                      </a:r>
                      <a:r>
                        <a:rPr lang="en-US" altLang="ko-KR" sz="1200" dirty="0"/>
                        <a:t>2</a:t>
                      </a:r>
                      <a:r>
                        <a:rPr lang="ko-KR" altLang="en-US" sz="1200" dirty="0"/>
                        <a:t>개 개발</a:t>
                      </a:r>
                      <a:endParaRPr lang="en-US" altLang="ko-KR" sz="1200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1. </a:t>
                      </a:r>
                      <a:r>
                        <a:rPr lang="ko-KR" altLang="en-US" sz="1400" dirty="0"/>
                        <a:t>시작화면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게임진행 화면 </a:t>
                      </a:r>
                      <a:r>
                        <a:rPr lang="en-US" altLang="ko-KR" sz="1400" dirty="0"/>
                        <a:t>2</a:t>
                      </a:r>
                      <a:r>
                        <a:rPr lang="ko-KR" altLang="en-US" sz="1400" dirty="0"/>
                        <a:t>개 개발</a:t>
                      </a:r>
                      <a:endParaRPr lang="en-US" altLang="ko-KR" sz="1400" dirty="0"/>
                    </a:p>
                    <a:p>
                      <a:pPr latinLnBrk="1"/>
                      <a:endParaRPr lang="en-US" altLang="ko-KR" sz="1400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en-US" altLang="ko-KR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4490246"/>
                  </a:ext>
                </a:extLst>
              </a:tr>
              <a:tr h="95417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</a:t>
                      </a:r>
                      <a:r>
                        <a:rPr lang="ko-KR" altLang="en-US" dirty="0"/>
                        <a:t>주차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3591751"/>
                  </a:ext>
                </a:extLst>
              </a:tr>
              <a:tr h="5938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</a:t>
                      </a:r>
                      <a:r>
                        <a:rPr lang="ko-KR" altLang="en-US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최종 점검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피드백 수령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및 개발 완료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50616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183926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 descr="스크린샷, 텍스트, 그래픽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BCEBB1C8-AB81-A2C0-D968-1D78917D2A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9872"/>
            <a:ext cx="12192000" cy="5998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7158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52C36D-1BC2-8844-32D3-8F4882CFD4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원래 예상 사용 자료</a:t>
            </a:r>
          </a:p>
        </p:txBody>
      </p:sp>
      <p:pic>
        <p:nvPicPr>
          <p:cNvPr id="5" name="내용 개체 틀 4" descr="텍스트, 스크린샷, 웹사이트, 웹 페이지이(가) 표시된 사진&#10;&#10;자동 생성된 설명">
            <a:extLst>
              <a:ext uri="{FF2B5EF4-FFF2-40B4-BE49-F238E27FC236}">
                <a16:creationId xmlns:a16="http://schemas.microsoft.com/office/drawing/2014/main" id="{1D6D0765-1155-0A6F-0796-330A809473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071" y="2006698"/>
            <a:ext cx="5619779" cy="3452326"/>
          </a:xfrm>
        </p:spPr>
      </p:pic>
      <p:pic>
        <p:nvPicPr>
          <p:cNvPr id="7" name="그림 6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56FBB853-3165-4451-80D0-2E679ADBA9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9308" y="2006698"/>
            <a:ext cx="5399314" cy="3512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3039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52C36D-1BC2-8844-32D3-8F4882CFD4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0131" y="149928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3200" dirty="0"/>
              <a:t>현재 변경된 사용 자료</a:t>
            </a:r>
          </a:p>
        </p:txBody>
      </p:sp>
      <p:pic>
        <p:nvPicPr>
          <p:cNvPr id="8" name="그림 7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27BA321C-8834-97F3-5447-EDC1EAB136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334" y="1522289"/>
            <a:ext cx="4343554" cy="2723659"/>
          </a:xfrm>
          <a:prstGeom prst="rect">
            <a:avLst/>
          </a:prstGeom>
        </p:spPr>
      </p:pic>
      <p:pic>
        <p:nvPicPr>
          <p:cNvPr id="4" name="그림 3" descr="텍스트, 스크린샷, 멀티미디어 소프트웨어, 만화 영화이(가) 표시된 사진&#10;&#10;자동 생성된 설명">
            <a:extLst>
              <a:ext uri="{FF2B5EF4-FFF2-40B4-BE49-F238E27FC236}">
                <a16:creationId xmlns:a16="http://schemas.microsoft.com/office/drawing/2014/main" id="{72FA53A1-27A9-9071-8A8C-FE66BEA4DF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334" y="3667523"/>
            <a:ext cx="4343554" cy="2825352"/>
          </a:xfrm>
          <a:prstGeom prst="rect">
            <a:avLst/>
          </a:prstGeom>
        </p:spPr>
      </p:pic>
      <p:pic>
        <p:nvPicPr>
          <p:cNvPr id="6" name="그림 5" descr="텍스트, 스크린샷, 만화 영화, 웹사이트이(가) 표시된 사진&#10;&#10;자동 생성된 설명">
            <a:extLst>
              <a:ext uri="{FF2B5EF4-FFF2-40B4-BE49-F238E27FC236}">
                <a16:creationId xmlns:a16="http://schemas.microsoft.com/office/drawing/2014/main" id="{20E4C6E4-B190-3BF0-323A-96796302D9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1665" y="365125"/>
            <a:ext cx="5512135" cy="3523046"/>
          </a:xfrm>
          <a:prstGeom prst="rect">
            <a:avLst/>
          </a:prstGeom>
        </p:spPr>
      </p:pic>
      <p:pic>
        <p:nvPicPr>
          <p:cNvPr id="11" name="그림 10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48B16AF5-EFAE-5F52-86E7-D173B9256D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1665" y="2913566"/>
            <a:ext cx="5512135" cy="357930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19BF000-6046-4B35-D08A-C3FD672F5F77}"/>
              </a:ext>
            </a:extLst>
          </p:cNvPr>
          <p:cNvSpPr txBox="1"/>
          <p:nvPr/>
        </p:nvSpPr>
        <p:spPr>
          <a:xfrm>
            <a:off x="4067504" y="184982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배경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EF1A6E-DBFD-C5F8-B681-40CA2911316C}"/>
              </a:ext>
            </a:extLst>
          </p:cNvPr>
          <p:cNvSpPr txBox="1"/>
          <p:nvPr/>
        </p:nvSpPr>
        <p:spPr>
          <a:xfrm>
            <a:off x="3866855" y="4061282"/>
            <a:ext cx="1495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아이템 및 </a:t>
            </a:r>
            <a:r>
              <a:rPr lang="en-US" altLang="ko-KR" dirty="0"/>
              <a:t>UI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62CE3DD-170A-B7FA-4E61-2CFDA376C68C}"/>
              </a:ext>
            </a:extLst>
          </p:cNvPr>
          <p:cNvSpPr txBox="1"/>
          <p:nvPr/>
        </p:nvSpPr>
        <p:spPr>
          <a:xfrm>
            <a:off x="9463613" y="843240"/>
            <a:ext cx="1495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아이템 및 </a:t>
            </a:r>
            <a:r>
              <a:rPr lang="en-US" altLang="ko-KR" dirty="0"/>
              <a:t>UI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17B8683-36BF-17DB-F6C8-C8BDC2085D8C}"/>
              </a:ext>
            </a:extLst>
          </p:cNvPr>
          <p:cNvSpPr txBox="1"/>
          <p:nvPr/>
        </p:nvSpPr>
        <p:spPr>
          <a:xfrm>
            <a:off x="9679075" y="353775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캐릭터</a:t>
            </a:r>
          </a:p>
        </p:txBody>
      </p:sp>
    </p:spTree>
    <p:extLst>
      <p:ext uri="{BB962C8B-B14F-4D97-AF65-F5344CB8AC3E}">
        <p14:creationId xmlns:p14="http://schemas.microsoft.com/office/powerpoint/2010/main" val="20308951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CBD3B1-2A98-1F83-8CC5-AAC8C333CB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ko-KR" altLang="en-US" dirty="0"/>
              <a:t>게임 개발 범위</a:t>
            </a:r>
          </a:p>
        </p:txBody>
      </p:sp>
      <p:graphicFrame>
        <p:nvGraphicFramePr>
          <p:cNvPr id="6" name="내용 개체 틀 5">
            <a:extLst>
              <a:ext uri="{FF2B5EF4-FFF2-40B4-BE49-F238E27FC236}">
                <a16:creationId xmlns:a16="http://schemas.microsoft.com/office/drawing/2014/main" id="{BAE374E8-C988-D0BA-2AD8-8C96088A153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83988228"/>
              </p:ext>
            </p:extLst>
          </p:nvPr>
        </p:nvGraphicFramePr>
        <p:xfrm>
          <a:off x="729917" y="1155031"/>
          <a:ext cx="10595810" cy="5414319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445411">
                  <a:extLst>
                    <a:ext uri="{9D8B030D-6E8A-4147-A177-3AD203B41FA5}">
                      <a16:colId xmlns:a16="http://schemas.microsoft.com/office/drawing/2014/main" val="3434491418"/>
                    </a:ext>
                  </a:extLst>
                </a:gridCol>
                <a:gridCol w="9150399">
                  <a:extLst>
                    <a:ext uri="{9D8B030D-6E8A-4147-A177-3AD203B41FA5}">
                      <a16:colId xmlns:a16="http://schemas.microsoft.com/office/drawing/2014/main" val="1646781838"/>
                    </a:ext>
                  </a:extLst>
                </a:gridCol>
              </a:tblGrid>
              <a:tr h="3556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내용</a:t>
                      </a: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최소 구현</a:t>
                      </a: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7372184"/>
                  </a:ext>
                </a:extLst>
              </a:tr>
              <a:tr h="5581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+mj-lt"/>
                        </a:rPr>
                        <a:t>캐릭터</a:t>
                      </a:r>
                      <a:endParaRPr lang="en-US" altLang="ko-KR" sz="1200" b="1" dirty="0">
                        <a:latin typeface="+mj-lt"/>
                      </a:endParaRPr>
                    </a:p>
                    <a:p>
                      <a:pPr algn="ctr" latinLnBrk="1"/>
                      <a:r>
                        <a:rPr lang="ko-KR" altLang="en-US" sz="1200" b="1" dirty="0">
                          <a:latin typeface="+mj-lt"/>
                        </a:rPr>
                        <a:t>이동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8</a:t>
                      </a:r>
                      <a:r>
                        <a:rPr lang="ko-KR" altLang="en-US" sz="1600" dirty="0"/>
                        <a:t>방향 이동</a:t>
                      </a:r>
                      <a:endParaRPr lang="en-US" altLang="ko-KR" sz="1600" dirty="0"/>
                    </a:p>
                    <a:p>
                      <a:pPr latinLnBrk="1"/>
                      <a:r>
                        <a:rPr lang="en-US" altLang="ko-KR" sz="1600" dirty="0"/>
                        <a:t>(</a:t>
                      </a:r>
                      <a:r>
                        <a:rPr lang="ko-KR" altLang="en-US" sz="1600" dirty="0"/>
                        <a:t>상하좌우를 기반으로 대각선 이동 추가</a:t>
                      </a:r>
                      <a:r>
                        <a:rPr lang="en-US" altLang="ko-KR" sz="1600" dirty="0"/>
                        <a:t>)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3650486"/>
                  </a:ext>
                </a:extLst>
              </a:tr>
              <a:tr h="1167340">
                <a:tc>
                  <a:txBody>
                    <a:bodyPr/>
                    <a:lstStyle/>
                    <a:p>
                      <a:pPr algn="ctr" latinLnBrk="1"/>
                      <a:endParaRPr lang="en-US" altLang="ko-KR" sz="1200" b="1" dirty="0">
                        <a:latin typeface="+mj-lt"/>
                      </a:endParaRPr>
                    </a:p>
                    <a:p>
                      <a:pPr algn="ctr" latinLnBrk="1"/>
                      <a:endParaRPr lang="en-US" altLang="ko-KR" sz="1200" b="1" dirty="0">
                        <a:latin typeface="+mj-lt"/>
                      </a:endParaRPr>
                    </a:p>
                    <a:p>
                      <a:pPr algn="ctr" latinLnBrk="1"/>
                      <a:r>
                        <a:rPr lang="ko-KR" altLang="en-US" sz="1200" b="1" dirty="0">
                          <a:latin typeface="+mj-lt"/>
                        </a:rPr>
                        <a:t>게임 </a:t>
                      </a:r>
                      <a:endParaRPr lang="en-US" altLang="ko-KR" sz="1200" b="1" dirty="0">
                        <a:latin typeface="+mj-lt"/>
                      </a:endParaRPr>
                    </a:p>
                    <a:p>
                      <a:pPr algn="ctr" latinLnBrk="1"/>
                      <a:r>
                        <a:rPr lang="ko-KR" altLang="en-US" sz="1200" b="1" dirty="0">
                          <a:latin typeface="+mj-lt"/>
                        </a:rPr>
                        <a:t>진행</a:t>
                      </a:r>
                      <a:endParaRPr lang="en-US" altLang="ko-KR" sz="1200" b="1" dirty="0">
                        <a:latin typeface="+mj-lt"/>
                      </a:endParaRP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600" dirty="0"/>
                        <a:t>적 </a:t>
                      </a:r>
                      <a:r>
                        <a:rPr lang="ko-KR" altLang="en-US" sz="1600" dirty="0" err="1"/>
                        <a:t>제거시</a:t>
                      </a:r>
                      <a:r>
                        <a:rPr lang="ko-KR" altLang="en-US" sz="1600" dirty="0"/>
                        <a:t> 일정 경험치 아이템 드랍</a:t>
                      </a:r>
                      <a:endParaRPr lang="en-US" altLang="ko-KR" sz="1600" dirty="0"/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600" dirty="0" err="1"/>
                        <a:t>피격시</a:t>
                      </a:r>
                      <a:r>
                        <a:rPr lang="ko-KR" altLang="en-US" sz="1600" dirty="0"/>
                        <a:t> 체력감소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/>
                        <a:t>체력 </a:t>
                      </a:r>
                      <a:r>
                        <a:rPr lang="en-US" altLang="ko-KR" sz="1600" dirty="0"/>
                        <a:t>0</a:t>
                      </a:r>
                      <a:r>
                        <a:rPr lang="ko-KR" altLang="en-US" sz="1600" dirty="0" err="1"/>
                        <a:t>일때</a:t>
                      </a:r>
                      <a:r>
                        <a:rPr lang="ko-KR" altLang="en-US" sz="1600" dirty="0"/>
                        <a:t> 게임 패배</a:t>
                      </a:r>
                      <a:endParaRPr lang="en-US" altLang="ko-KR" sz="1600" dirty="0"/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600" dirty="0"/>
                        <a:t>경험치를 통해 레벨을 올렸을 때 </a:t>
                      </a:r>
                      <a:r>
                        <a:rPr lang="ko-KR" altLang="en-US" sz="1600" dirty="0" err="1"/>
                        <a:t>랜덤한</a:t>
                      </a:r>
                      <a:r>
                        <a:rPr lang="ko-KR" altLang="en-US" sz="1600" dirty="0"/>
                        <a:t> 스킬 </a:t>
                      </a:r>
                      <a:r>
                        <a:rPr lang="en-US" altLang="ko-KR" sz="1600" dirty="0"/>
                        <a:t>3</a:t>
                      </a:r>
                      <a:r>
                        <a:rPr lang="ko-KR" altLang="en-US" sz="1600" dirty="0"/>
                        <a:t>개중 </a:t>
                      </a:r>
                      <a:r>
                        <a:rPr lang="en-US" altLang="ko-KR" sz="1600" dirty="0"/>
                        <a:t>1</a:t>
                      </a:r>
                      <a:r>
                        <a:rPr lang="ko-KR" altLang="en-US" sz="1600" dirty="0"/>
                        <a:t>개 선택하여 획득</a:t>
                      </a:r>
                      <a:endParaRPr lang="en-US" altLang="ko-KR" sz="1600" dirty="0"/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600" dirty="0"/>
                        <a:t>일정시간</a:t>
                      </a:r>
                      <a:r>
                        <a:rPr lang="en-US" altLang="ko-KR" sz="1600" dirty="0"/>
                        <a:t>(5~10</a:t>
                      </a:r>
                      <a:r>
                        <a:rPr lang="ko-KR" altLang="en-US" sz="1600" dirty="0"/>
                        <a:t>분</a:t>
                      </a:r>
                      <a:r>
                        <a:rPr lang="en-US" altLang="ko-KR" sz="1600" dirty="0"/>
                        <a:t>)</a:t>
                      </a:r>
                      <a:r>
                        <a:rPr lang="ko-KR" altLang="en-US" sz="1600" dirty="0"/>
                        <a:t>을 버티면 게임 승리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0786795"/>
                  </a:ext>
                </a:extLst>
              </a:tr>
              <a:tr h="6863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+mj-lt"/>
                        </a:rPr>
                        <a:t>캐릭터</a:t>
                      </a:r>
                      <a:endParaRPr lang="en-US" altLang="ko-KR" sz="1200" b="1" dirty="0">
                        <a:latin typeface="+mj-lt"/>
                      </a:endParaRPr>
                    </a:p>
                    <a:p>
                      <a:pPr algn="ctr" latinLnBrk="1"/>
                      <a:r>
                        <a:rPr lang="ko-KR" altLang="en-US" sz="1200" b="1" dirty="0">
                          <a:latin typeface="+mj-lt"/>
                        </a:rPr>
                        <a:t>스킬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스킬들은 각자 캐릭터의 위치를 기준으로 자동 사용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3274699"/>
                  </a:ext>
                </a:extLst>
              </a:tr>
              <a:tr h="6863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+mj-lt"/>
                        </a:rPr>
                        <a:t>아이템</a:t>
                      </a:r>
                      <a:endParaRPr lang="en-US" altLang="ko-KR" sz="1200" b="1" dirty="0">
                        <a:latin typeface="+mj-lt"/>
                      </a:endParaRPr>
                    </a:p>
                    <a:p>
                      <a:pPr algn="ctr" latinLnBrk="1"/>
                      <a:r>
                        <a:rPr lang="ko-KR" altLang="en-US" sz="1200" b="1" dirty="0">
                          <a:latin typeface="+mj-lt"/>
                        </a:rPr>
                        <a:t>및 스킬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아이템은 최소 </a:t>
                      </a:r>
                      <a:r>
                        <a:rPr lang="en-US" altLang="ko-KR" sz="1600" dirty="0"/>
                        <a:t>6</a:t>
                      </a:r>
                      <a:r>
                        <a:rPr lang="ko-KR" altLang="en-US" sz="1600" dirty="0"/>
                        <a:t>개 구현</a:t>
                      </a:r>
                      <a:r>
                        <a:rPr lang="en-US" altLang="ko-KR" sz="1600" dirty="0"/>
                        <a:t>(</a:t>
                      </a:r>
                      <a:r>
                        <a:rPr lang="ko-KR" altLang="en-US" sz="1600" dirty="0"/>
                        <a:t>패시브 아이템 </a:t>
                      </a:r>
                      <a:r>
                        <a:rPr lang="en-US" altLang="ko-KR" sz="1600" dirty="0"/>
                        <a:t>3</a:t>
                      </a:r>
                      <a:r>
                        <a:rPr lang="ko-KR" altLang="en-US" sz="1600" dirty="0"/>
                        <a:t>개 </a:t>
                      </a:r>
                      <a:r>
                        <a:rPr lang="en-US" altLang="ko-KR" sz="1600" dirty="0"/>
                        <a:t>+ </a:t>
                      </a:r>
                      <a:r>
                        <a:rPr lang="ko-KR" altLang="en-US" sz="1600" dirty="0"/>
                        <a:t>스킬 아이템 </a:t>
                      </a:r>
                      <a:r>
                        <a:rPr lang="en-US" altLang="ko-KR" sz="1600" dirty="0"/>
                        <a:t>3</a:t>
                      </a:r>
                      <a:r>
                        <a:rPr lang="ko-KR" altLang="en-US" sz="1600" dirty="0"/>
                        <a:t>개</a:t>
                      </a:r>
                      <a:r>
                        <a:rPr lang="en-US" altLang="ko-KR" sz="160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5222340"/>
                  </a:ext>
                </a:extLst>
              </a:tr>
              <a:tr h="665921">
                <a:tc>
                  <a:txBody>
                    <a:bodyPr/>
                    <a:lstStyle/>
                    <a:p>
                      <a:pPr algn="ctr" latinLnBrk="1"/>
                      <a:endParaRPr lang="en-US" altLang="ko-KR" sz="1200" b="1" dirty="0">
                        <a:latin typeface="+mj-lt"/>
                      </a:endParaRPr>
                    </a:p>
                    <a:p>
                      <a:pPr algn="ctr" latinLnBrk="1"/>
                      <a:r>
                        <a:rPr lang="ko-KR" altLang="en-US" sz="1200" b="1" dirty="0">
                          <a:latin typeface="+mj-lt"/>
                        </a:rPr>
                        <a:t>적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적은 화면 가장자리에서 자동으로 생성</a:t>
                      </a:r>
                      <a:endParaRPr lang="en-US" altLang="ko-KR" sz="1600" dirty="0"/>
                    </a:p>
                    <a:p>
                      <a:pPr latinLnBrk="1"/>
                      <a:r>
                        <a:rPr lang="ko-KR" altLang="en-US" sz="1600" dirty="0"/>
                        <a:t>적은 캐릭터에게 계속 직선방향으로 접근</a:t>
                      </a:r>
                      <a:endParaRPr lang="en-US" altLang="ko-KR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3814387"/>
                  </a:ext>
                </a:extLst>
              </a:tr>
              <a:tr h="6317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+mj-lt"/>
                        </a:rPr>
                        <a:t>난이도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시간이 지날수록 적의 체력과 숫자가 증가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6217155"/>
                  </a:ext>
                </a:extLst>
              </a:tr>
              <a:tr h="6317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+mj-lt"/>
                        </a:rPr>
                        <a:t>사운드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배경음악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/>
                        <a:t>효과음 등 </a:t>
                      </a:r>
                      <a:r>
                        <a:rPr lang="en-US" altLang="ko-KR" sz="1600" dirty="0"/>
                        <a:t>5</a:t>
                      </a:r>
                      <a:r>
                        <a:rPr lang="ko-KR" altLang="en-US" sz="1600" dirty="0"/>
                        <a:t>가지 이상 추가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42324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65281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434</TotalTime>
  <Words>369</Words>
  <Application>Microsoft Office PowerPoint</Application>
  <PresentationFormat>와이드스크린</PresentationFormat>
  <Paragraphs>89</Paragraphs>
  <Slides>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9" baseType="lpstr">
      <vt:lpstr>맑은 고딕</vt:lpstr>
      <vt:lpstr>Arial</vt:lpstr>
      <vt:lpstr>Office 테마</vt:lpstr>
      <vt:lpstr>2DGP 2차 프로젝트 발표</vt:lpstr>
      <vt:lpstr>프로젝트 개발 진행 상황 – 평균 ８0%</vt:lpstr>
      <vt:lpstr>PowerPoint 프레젠테이션</vt:lpstr>
      <vt:lpstr>원래 예상 사용 자료</vt:lpstr>
      <vt:lpstr>현재 변경된 사용 자료</vt:lpstr>
      <vt:lpstr>게임 개발 범위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2DGP 1차 프로젝트 발표</dc:title>
  <dc:creator>1 1</dc:creator>
  <cp:lastModifiedBy>1 1</cp:lastModifiedBy>
  <cp:revision>7</cp:revision>
  <dcterms:created xsi:type="dcterms:W3CDTF">2023-10-15T04:48:47Z</dcterms:created>
  <dcterms:modified xsi:type="dcterms:W3CDTF">2023-11-12T12:12:33Z</dcterms:modified>
</cp:coreProperties>
</file>